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Monsunska Azija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812224" y="294508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Baobab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812224" y="548865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Kaučukovac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812224" y="421686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Hrast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Monsunska Azija poznata je i po prirodnom materijalu iz kojeg se dobivaju gume. Od kojeg drveta se dobiva taj materijal?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16E17B1-6EC9-498F-BDAC-5B3CC015D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015" y="3218460"/>
            <a:ext cx="6272939" cy="29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Koja od prikazanih poljoprivrednih kultura </a:t>
            </a:r>
            <a:r>
              <a:rPr lang="hr-HR" sz="2800" b="1"/>
              <a:t>nije </a:t>
            </a:r>
            <a:r>
              <a:rPr lang="hr-HR" sz="2800"/>
              <a:t>specifična </a:t>
            </a:r>
            <a:r>
              <a:rPr lang="hr-HR" sz="2800" dirty="0"/>
              <a:t>za monsunsku Aziju?</a:t>
            </a:r>
            <a:endParaRPr lang="en-US" sz="2800" dirty="0"/>
          </a:p>
        </p:txBody>
      </p:sp>
      <p:pic>
        <p:nvPicPr>
          <p:cNvPr id="1026" name="Picture 2" descr="Kukuruz - za hranu, lijek i grickanje | Fitness.com.hr">
            <a:hlinkClick r:id="rId2" action="ppaction://hlinksldjump"/>
            <a:extLst>
              <a:ext uri="{FF2B5EF4-FFF2-40B4-BE49-F238E27FC236}">
                <a16:creationId xmlns:a16="http://schemas.microsoft.com/office/drawing/2014/main" id="{817B807E-D073-4B86-92FD-C64CCD01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3" y="3516714"/>
            <a:ext cx="2695604" cy="17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ni papar">
            <a:hlinkClick r:id="rId4" action="ppaction://hlinksldjump"/>
            <a:extLst>
              <a:ext uri="{FF2B5EF4-FFF2-40B4-BE49-F238E27FC236}">
                <a16:creationId xmlns:a16="http://schemas.microsoft.com/office/drawing/2014/main" id="{FF571589-CC11-4DA5-81B2-777E6BED7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05" y="3429000"/>
            <a:ext cx="2516424" cy="19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kiriki zdrav, ali treba jesti nesoljeni kikiriki – Kazaljka">
            <a:hlinkClick r:id="rId4" action="ppaction://hlinksldjump"/>
            <a:extLst>
              <a:ext uri="{FF2B5EF4-FFF2-40B4-BE49-F238E27FC236}">
                <a16:creationId xmlns:a16="http://schemas.microsoft.com/office/drawing/2014/main" id="{4A9BF75B-C836-4F62-AE91-A8CE55A4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093" y="3429000"/>
            <a:ext cx="2821677" cy="187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622736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Ljetnim monsunima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7684488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Potresima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4653612" y="447439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Zimskim monsunima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Poljoprivreda u južnom i jugoistočnom dijelu Azije ovisi o kojoj prirodnoj pojavi?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 istočnom dijelu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 južnom dijelu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 sjevernom dijelu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 zapadnom dijelu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U kojem dijelu monsunske Azije razdoblje monsuna ljeti traje najduže?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Krumpir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Kukuruz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Pšenica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Riža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Koji poljoprivredni proizvod je ključan za prehranu monsunske Azije?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138</Words>
  <Application>Microsoft Office PowerPoint</Application>
  <PresentationFormat>Široki zaslon</PresentationFormat>
  <Paragraphs>32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Monsunska Azija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23</cp:revision>
  <dcterms:created xsi:type="dcterms:W3CDTF">2021-01-04T08:54:24Z</dcterms:created>
  <dcterms:modified xsi:type="dcterms:W3CDTF">2021-08-15T14:37:20Z</dcterms:modified>
</cp:coreProperties>
</file>